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CIPAMIN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40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247" y="1433512"/>
            <a:ext cx="6624736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endParaRPr lang="pt-BR" sz="1100" b="0" i="0" u="none" strike="noStrike" baseline="0" dirty="0">
              <a:solidFill>
                <a:srgbClr val="000000"/>
              </a:solidFill>
              <a:latin typeface="CID"/>
            </a:endParaRPr>
          </a:p>
          <a:p>
            <a:r>
              <a:rPr lang="pt-BR" sz="1100" b="0" i="0" u="none" strike="noStrike" baseline="0" dirty="0">
                <a:solidFill>
                  <a:srgbClr val="000000"/>
                </a:solidFill>
                <a:latin typeface="CID"/>
              </a:rPr>
              <a:t>❖ Estudo do ambiente, das condições de trabalho, bem como dos riscos originados do processo produtivo; </a:t>
            </a:r>
          </a:p>
          <a:p>
            <a:r>
              <a:rPr lang="pt-BR" sz="1100" b="0" i="0" u="none" strike="noStrike" baseline="0" dirty="0">
                <a:solidFill>
                  <a:srgbClr val="000000"/>
                </a:solidFill>
                <a:latin typeface="CID"/>
              </a:rPr>
              <a:t>❖ Noções sobre acidentes e doenças relacionadas ao trabalho decorrentes das condições de trabalho e da exposição aos riscos existentes no estabelecimento e suas medidas de prevenção; </a:t>
            </a:r>
          </a:p>
          <a:p>
            <a:r>
              <a:rPr lang="pt-BR" sz="1100" b="0" i="0" u="none" strike="noStrike" baseline="0" dirty="0">
                <a:solidFill>
                  <a:srgbClr val="000000"/>
                </a:solidFill>
                <a:latin typeface="CID"/>
              </a:rPr>
              <a:t>❖ Metodologia de investigação e análise de acidentes e doenças relacionadas ao trabalho; </a:t>
            </a:r>
          </a:p>
          <a:p>
            <a:r>
              <a:rPr lang="pt-BR" sz="1100" b="0" i="0" u="none" strike="noStrike" baseline="0" dirty="0">
                <a:solidFill>
                  <a:srgbClr val="000000"/>
                </a:solidFill>
                <a:latin typeface="CID"/>
              </a:rPr>
              <a:t>❖ Princípios gerais de higiene do trabalho e de medidas de prevenção dos riscos; </a:t>
            </a:r>
          </a:p>
          <a:p>
            <a:r>
              <a:rPr lang="pt-BR" sz="1100" b="0" i="0" u="none" strike="noStrike" baseline="0" dirty="0">
                <a:solidFill>
                  <a:srgbClr val="000000"/>
                </a:solidFill>
                <a:latin typeface="CID"/>
              </a:rPr>
              <a:t>❖ Noções sobre as legislações trabalhista e previdenciária relativas à segurança e saúde no trabalho; </a:t>
            </a:r>
          </a:p>
          <a:p>
            <a:r>
              <a:rPr lang="pt-BR" sz="1100" b="0" i="0" u="none" strike="noStrike" baseline="0" dirty="0">
                <a:solidFill>
                  <a:srgbClr val="000000"/>
                </a:solidFill>
                <a:latin typeface="CID"/>
              </a:rPr>
              <a:t>❖ Noções sobre a inclusão de pessoas com deficiência e reabilitados nos processos de trabalho; </a:t>
            </a:r>
          </a:p>
          <a:p>
            <a:r>
              <a:rPr lang="pt-BR" sz="1100" b="0" i="0" u="none" strike="noStrike" baseline="0" dirty="0">
                <a:solidFill>
                  <a:srgbClr val="000000"/>
                </a:solidFill>
                <a:latin typeface="CID"/>
              </a:rPr>
              <a:t>❖ Organização da CIPA e outros assuntos necessários ao exercício das atribuições da Comissão; e </a:t>
            </a:r>
          </a:p>
          <a:p>
            <a:r>
              <a:rPr lang="pt-BR" sz="1100" b="0" i="0" u="none" strike="noStrike" baseline="0" dirty="0">
                <a:solidFill>
                  <a:srgbClr val="000000"/>
                </a:solidFill>
                <a:latin typeface="CID"/>
              </a:rPr>
              <a:t>❖ Prevenção e combate ao assédio sexual e a outras formas de violência no trabalho. </a:t>
            </a:r>
          </a:p>
          <a:p>
            <a:r>
              <a:rPr lang="pt-BR" sz="1100" b="0" i="0" u="none" strike="noStrike" baseline="0" dirty="0">
                <a:solidFill>
                  <a:srgbClr val="000000"/>
                </a:solidFill>
                <a:latin typeface="CID"/>
              </a:rPr>
              <a:t>❖ Conteúdo constituído por metodologia de inspeção de segurança e outras práticas definidas pela unidade. 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1100" b="0" i="0" u="none" strike="noStrike" baseline="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alt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- 22 - Segurança e Saúde Ocupacional na Mineração.</a:t>
            </a:r>
            <a:endParaRPr lang="pt-BR" altLang="pt-BR" sz="11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2380</TotalTime>
  <Words>304</Words>
  <Application>Microsoft Office PowerPoint</Application>
  <PresentationFormat>Personalizar</PresentationFormat>
  <Paragraphs>40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287</cp:revision>
  <cp:lastPrinted>2023-01-18T11:46:20Z</cp:lastPrinted>
  <dcterms:created xsi:type="dcterms:W3CDTF">1996-09-21T19:33:27Z</dcterms:created>
  <dcterms:modified xsi:type="dcterms:W3CDTF">2024-08-06T20:05:17Z</dcterms:modified>
</cp:coreProperties>
</file>